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по ПДД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1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4" y="116630"/>
            <a:ext cx="6857998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07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1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Оригами</a:t>
            </a:r>
            <a:br>
              <a:rPr lang="ru-RU" dirty="0" smtClean="0"/>
            </a:br>
            <a:r>
              <a:rPr lang="ru-RU" dirty="0" smtClean="0"/>
              <a:t>«Волшебный квадратик»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80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u="sng" dirty="0" smtClean="0"/>
              <a:t> цель</a:t>
            </a:r>
            <a:r>
              <a:rPr lang="ru-RU" sz="1400" dirty="0" smtClean="0"/>
              <a:t>:  развивать  у детей способность работать руками , совершенствовать  мелкую моторику рук , точные движения пальцев, развивать глазомер. </a:t>
            </a:r>
            <a:endParaRPr lang="ru-RU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8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«Елочка»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1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/>
              <a:t>Самообразование</a:t>
            </a:r>
            <a:br>
              <a:rPr lang="ru-RU" sz="2400" b="1" u="sng" dirty="0" smtClean="0"/>
            </a:br>
            <a:r>
              <a:rPr lang="ru-RU" sz="2400" b="1" u="sng" dirty="0" smtClean="0"/>
              <a:t>тема: « использование игровых приемов при формировании элементарных математических представлений у дошкольников»</a:t>
            </a:r>
            <a:endParaRPr lang="ru-RU" sz="2400" b="1" u="sng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Воспитатель: Вараксина Александра Николаевна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составить подборку дидактических игр.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5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д/и «Найди пару»</a:t>
            </a:r>
            <a:br>
              <a:rPr lang="ru-RU" sz="2400" dirty="0" smtClean="0"/>
            </a:br>
            <a:r>
              <a:rPr lang="ru-RU" sz="2400" dirty="0" smtClean="0"/>
              <a:t>цель: развивать память, внимание</a:t>
            </a:r>
            <a:r>
              <a:rPr lang="ru-RU" sz="2400" dirty="0" smtClean="0"/>
              <a:t>, речевые </a:t>
            </a:r>
            <a:r>
              <a:rPr lang="ru-RU" sz="2400" dirty="0" smtClean="0"/>
              <a:t>навыки</a:t>
            </a:r>
            <a:r>
              <a:rPr lang="ru-RU" sz="2400" dirty="0" smtClean="0"/>
              <a:t>, моторику </a:t>
            </a:r>
            <a:r>
              <a:rPr lang="ru-RU" sz="2400" dirty="0" smtClean="0"/>
              <a:t>пальцев рук.</a:t>
            </a:r>
            <a:endParaRPr lang="ru-RU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2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дидактической игры в семье и детском саду.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43708" y="728700"/>
            <a:ext cx="4896544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85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Выставка по ПДД</vt:lpstr>
      <vt:lpstr>Презентация PowerPoint</vt:lpstr>
      <vt:lpstr>Оригами «Волшебный квадратик»</vt:lpstr>
      <vt:lpstr> цель:  развивать  у детей способность работать руками , совершенствовать  мелкую моторику рук , точные движения пальцев, развивать глазомер. </vt:lpstr>
      <vt:lpstr>Итог «Елочка»</vt:lpstr>
      <vt:lpstr>Самообразование тема: « использование игровых приемов при формировании элементарных математических представлений у дошкольников»</vt:lpstr>
      <vt:lpstr>Цель: составить подборку дидактических игр.</vt:lpstr>
      <vt:lpstr>д/и «Найди пару» цель: развивать память, внимание, речевые навыки, моторику пальцев рук.</vt:lpstr>
      <vt:lpstr>Роль дидактической игры в семье и детском саду.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по ПДД</dc:title>
  <dc:creator>Танюнька Люлюнька</dc:creator>
  <cp:lastModifiedBy>XX</cp:lastModifiedBy>
  <cp:revision>8</cp:revision>
  <dcterms:created xsi:type="dcterms:W3CDTF">2020-11-05T09:49:28Z</dcterms:created>
  <dcterms:modified xsi:type="dcterms:W3CDTF">2020-11-06T00:19:57Z</dcterms:modified>
</cp:coreProperties>
</file>