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8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9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2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8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5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2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3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709F-F29F-4043-9511-FD625708217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902E-C911-41E6-B0F9-BEDEAE5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4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Конспект непосредственной образовательной деятельности по финансовой грамотности.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Тема: «Деньги»</a:t>
            </a:r>
          </a:p>
          <a:p>
            <a:r>
              <a:rPr lang="ru-RU" dirty="0" smtClean="0"/>
              <a:t>Цель: познакомить детей с понятием «деньги»</a:t>
            </a:r>
          </a:p>
          <a:p>
            <a:r>
              <a:rPr lang="ru-RU" dirty="0" smtClean="0"/>
              <a:t>Формирование основ финансовой грамотности.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Выполнила: воспитатель Вараксина А.Н.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5055799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Образовательная область:</a:t>
            </a:r>
            <a:r>
              <a:rPr lang="ru-RU" dirty="0"/>
              <a:t> познание</a:t>
            </a:r>
          </a:p>
          <a:p>
            <a:r>
              <a:rPr lang="ru-RU" b="1" u="sng" dirty="0"/>
              <a:t>Интеграция образовательных областей:</a:t>
            </a:r>
            <a:r>
              <a:rPr lang="ru-RU" dirty="0"/>
              <a:t> познание, коммуникация, социализация</a:t>
            </a:r>
          </a:p>
          <a:p>
            <a:r>
              <a:rPr lang="ru-RU" b="1" u="sng" dirty="0"/>
              <a:t>Предварительная работа:</a:t>
            </a:r>
            <a:r>
              <a:rPr lang="ru-RU" dirty="0"/>
              <a:t> Чтение сказки К.И.Чуковского «Муха-Цокотуха», беседа; рассматривание иллюстраций к сказке, рисование любимых героев сказки.</a:t>
            </a:r>
          </a:p>
          <a:p>
            <a:r>
              <a:rPr lang="ru-RU" b="1" u="sng" dirty="0"/>
              <a:t>Тип:</a:t>
            </a:r>
            <a:r>
              <a:rPr lang="ru-RU" dirty="0"/>
              <a:t> занятие по изучению нового материала усвоения новых знаний с элементами конструирования.</a:t>
            </a:r>
          </a:p>
          <a:p>
            <a:r>
              <a:rPr lang="ru-RU" b="1" u="sng" dirty="0"/>
              <a:t>Возраст детей:</a:t>
            </a:r>
            <a:r>
              <a:rPr lang="ru-RU" dirty="0"/>
              <a:t> старший дошкольный возраст</a:t>
            </a:r>
          </a:p>
          <a:p>
            <a:r>
              <a:rPr lang="ru-RU" b="1" u="sng" dirty="0"/>
              <a:t>Формы организованной образовательной деятельности:</a:t>
            </a:r>
            <a:r>
              <a:rPr lang="ru-RU" dirty="0"/>
              <a:t> игровая, коммуникативная, продуктивная</a:t>
            </a:r>
          </a:p>
          <a:p>
            <a:r>
              <a:rPr lang="ru-RU" b="1" u="sng" dirty="0"/>
              <a:t>Формы организации:</a:t>
            </a:r>
            <a:r>
              <a:rPr lang="ru-RU" dirty="0"/>
              <a:t> групповая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7" y="1037063"/>
            <a:ext cx="6347173" cy="49621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b="1" u="sng" dirty="0"/>
              <a:t>Воспитатель: </a:t>
            </a:r>
            <a:r>
              <a:rPr lang="ru-RU" dirty="0"/>
              <a:t>показывает картинку Мухи – Цокотухи. Ребята, посмотрите на картинку, кто это?</a:t>
            </a:r>
          </a:p>
          <a:p>
            <a:r>
              <a:rPr lang="ru-RU" b="1" u="sng" dirty="0"/>
              <a:t>Дети:</a:t>
            </a:r>
            <a:r>
              <a:rPr lang="ru-RU" dirty="0"/>
              <a:t> Это Муха – Цокотуха.</a:t>
            </a:r>
          </a:p>
          <a:p>
            <a:r>
              <a:rPr lang="ru-RU" b="1" u="sng" dirty="0"/>
              <a:t>Воспитатель:</a:t>
            </a:r>
            <a:r>
              <a:rPr lang="ru-RU" dirty="0"/>
              <a:t> Давайте вспомним первые строчки этого произведения:</a:t>
            </a:r>
          </a:p>
          <a:p>
            <a:r>
              <a:rPr lang="ru-RU" dirty="0"/>
              <a:t>Муха, Муха-Цокотуха,</a:t>
            </a:r>
          </a:p>
          <a:p>
            <a:r>
              <a:rPr lang="ru-RU" dirty="0"/>
              <a:t>Позолоченное брюхо!</a:t>
            </a:r>
          </a:p>
          <a:p>
            <a:r>
              <a:rPr lang="ru-RU" dirty="0"/>
              <a:t>Муха по полю пошла,</a:t>
            </a:r>
          </a:p>
          <a:p>
            <a:r>
              <a:rPr lang="ru-RU" dirty="0"/>
              <a:t>Муха денежку нашла.</a:t>
            </a:r>
          </a:p>
          <a:p>
            <a:r>
              <a:rPr lang="ru-RU" dirty="0"/>
              <a:t>Пошла Муха на базар</a:t>
            </a:r>
          </a:p>
          <a:p>
            <a:r>
              <a:rPr lang="ru-RU" dirty="0"/>
              <a:t>И купила самовар.</a:t>
            </a:r>
          </a:p>
          <a:p>
            <a:r>
              <a:rPr lang="ru-RU" b="1" u="sng" dirty="0"/>
              <a:t>Воспитатель:</a:t>
            </a:r>
            <a:r>
              <a:rPr lang="ru-RU" dirty="0"/>
              <a:t> Что нашла Муха?</a:t>
            </a:r>
          </a:p>
          <a:p>
            <a:r>
              <a:rPr lang="ru-RU" b="1" u="sng" dirty="0"/>
              <a:t>Дети:</a:t>
            </a:r>
            <a:r>
              <a:rPr lang="ru-RU" dirty="0"/>
              <a:t> Денежку.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3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 rot="20444324">
            <a:off x="3424026" y="2780388"/>
            <a:ext cx="3793253" cy="2995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939" y="987426"/>
            <a:ext cx="3932237" cy="4646476"/>
          </a:xfrm>
        </p:spPr>
        <p:txBody>
          <a:bodyPr/>
          <a:lstStyle/>
          <a:p>
            <a:r>
              <a:rPr lang="ru-RU" b="1" u="sng" dirty="0"/>
              <a:t>Воспитатель:</a:t>
            </a:r>
            <a:r>
              <a:rPr lang="ru-RU" dirty="0"/>
              <a:t> Давайте поиграем с вами. На столе лежат деньги различного вида: бумажные, монеты, пластиковые карты. Распределите их: по тарелочкам.</a:t>
            </a:r>
          </a:p>
          <a:p>
            <a:r>
              <a:rPr lang="ru-RU" b="1" u="sng" dirty="0"/>
              <a:t>Воспитатель: </a:t>
            </a:r>
            <a:r>
              <a:rPr lang="ru-RU" dirty="0"/>
              <a:t>Молодцы! Отлично справились!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59">
            <a:off x="8709103" y="2464420"/>
            <a:ext cx="3111190" cy="3724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22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ru-RU" b="1" u="sng" dirty="0"/>
              <a:t>Воспитатель</a:t>
            </a:r>
            <a:r>
              <a:rPr lang="ru-RU" dirty="0"/>
              <a:t>: Давайте сейчас рассмотрим схему кругооборота денег. Деньги печатаются на монетном дворе, потом они поступают в банк, из банка на работу, где работают ваши родители, там им платят зарплату, а потом ее тратят в магазине, а из магазина деньги снова поступают в банк.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 b="2508"/>
          <a:stretch>
            <a:fillRect/>
          </a:stretch>
        </p:blipFill>
        <p:spPr>
          <a:xfrm rot="16200000">
            <a:off x="5832476" y="266197"/>
            <a:ext cx="4873625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8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8662369" y="278780"/>
            <a:ext cx="3214232" cy="2537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ru-RU" b="1" u="sng" dirty="0"/>
              <a:t>Игра «Поезд монет» </a:t>
            </a:r>
            <a:endParaRPr lang="ru-RU" dirty="0"/>
          </a:p>
          <a:p>
            <a:r>
              <a:rPr lang="ru-RU" dirty="0"/>
              <a:t>- Правильно, но монеты в этом поезде расположены в определенном порядке. В первом вагоне едет монета самого большого достоинства. Посмотрите на свои монеты, какая монета может ехать в первом вагоне?</a:t>
            </a:r>
            <a:br>
              <a:rPr lang="ru-RU" dirty="0"/>
            </a:br>
            <a:r>
              <a:rPr lang="ru-RU" dirty="0"/>
              <a:t>- Давайте поместим в первый вагон монету в 10 рублей, в следующем окне вагона какая поедет монета?</a:t>
            </a:r>
            <a:br>
              <a:rPr lang="ru-RU" dirty="0"/>
            </a:br>
            <a:r>
              <a:rPr lang="ru-RU" dirty="0"/>
              <a:t>Далее дети распределяют монеты по вагонам в порядке убывания достоинства.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59" y="278781"/>
            <a:ext cx="2765502" cy="2458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02" y="3144644"/>
            <a:ext cx="4609171" cy="3456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46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ru-RU" b="1" u="sng" dirty="0"/>
              <a:t>Воспитатель:</a:t>
            </a:r>
            <a:r>
              <a:rPr lang="ru-RU" u="sng" dirty="0"/>
              <a:t> </a:t>
            </a:r>
            <a:r>
              <a:rPr lang="ru-RU" dirty="0"/>
              <a:t>Ребята, а как вы думаете ,если закопать деньги в землю вырастет из них дерево с целой кучей денег?</a:t>
            </a:r>
            <a:br>
              <a:rPr lang="ru-RU" dirty="0"/>
            </a:br>
            <a:r>
              <a:rPr lang="ru-RU" b="1" u="sng" dirty="0"/>
              <a:t>Дети:</a:t>
            </a:r>
            <a:r>
              <a:rPr lang="ru-RU" u="sng" dirty="0"/>
              <a:t> </a:t>
            </a:r>
            <a:r>
              <a:rPr lang="ru-RU" dirty="0"/>
              <a:t>Нет, не вырастет.</a:t>
            </a:r>
          </a:p>
          <a:p>
            <a:r>
              <a:rPr lang="ru-RU" b="1" u="sng" dirty="0"/>
              <a:t>Воспитатель: </a:t>
            </a:r>
            <a:r>
              <a:rPr lang="ru-RU" dirty="0"/>
              <a:t>Все верно, ребята. Конечно не вырастит, но у каждой монеты – есть дом, в котором они живут. (Воспитатель демонстрирует изображения с кошельками).Давайте и мы с вами сделаем кошелечек из бумаги.</a:t>
            </a:r>
            <a:br>
              <a:rPr lang="ru-RU" dirty="0"/>
            </a:br>
            <a:r>
              <a:rPr lang="ru-RU" i="1" dirty="0"/>
              <a:t>Изготовление, детьми </a:t>
            </a:r>
            <a:r>
              <a:rPr lang="ru-RU" i="1" dirty="0" smtClean="0"/>
              <a:t>кошелечка.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9420651" y="401444"/>
            <a:ext cx="2282150" cy="2821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6" y="401443"/>
            <a:ext cx="2207942" cy="2509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32" y="3665654"/>
            <a:ext cx="3043819" cy="282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29" y="3011449"/>
            <a:ext cx="2608921" cy="3478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95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56</Words>
  <Application>Microsoft Office PowerPoint</Application>
  <PresentationFormat>Произвольный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Конспект непосредственной образовательной деятельности по финансовой грамотности.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непосредственной образовательной деятельности по финансовой грамотности.</dc:title>
  <dc:creator>Home-PC</dc:creator>
  <cp:lastModifiedBy>user</cp:lastModifiedBy>
  <cp:revision>5</cp:revision>
  <dcterms:created xsi:type="dcterms:W3CDTF">2023-04-06T11:21:34Z</dcterms:created>
  <dcterms:modified xsi:type="dcterms:W3CDTF">2023-04-10T06:01:43Z</dcterms:modified>
</cp:coreProperties>
</file>